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6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46FD10-416D-46A6-9A20-2ABC90BA6F8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51D94D-10E7-49DF-BDFF-EE0C106F34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8229600" cy="1828800"/>
          </a:xfrm>
        </p:spPr>
        <p:txBody>
          <a:bodyPr>
            <a:noAutofit/>
          </a:bodyPr>
          <a:lstStyle/>
          <a:p>
            <a:r>
              <a:rPr lang="en-US" sz="8800" cap="none" dirty="0" smtClean="0"/>
              <a:t>Read-Around </a:t>
            </a:r>
            <a:r>
              <a:rPr lang="en-US" sz="8800" cap="none" dirty="0" err="1" smtClean="0"/>
              <a:t>Reivew</a:t>
            </a:r>
            <a:r>
              <a:rPr lang="en-US" sz="8800" cap="none" dirty="0" smtClean="0"/>
              <a:t>: </a:t>
            </a:r>
            <a:r>
              <a:rPr lang="en-US" sz="8800" cap="none" dirty="0" err="1" smtClean="0"/>
              <a:t>equ</a:t>
            </a:r>
            <a:r>
              <a:rPr lang="en-US" sz="8800" cap="none" dirty="0" smtClean="0"/>
              <a:t>- </a:t>
            </a:r>
            <a:r>
              <a:rPr lang="en-US" sz="8800" cap="none" dirty="0" err="1" smtClean="0"/>
              <a:t>equi</a:t>
            </a:r>
            <a:r>
              <a:rPr lang="en-US" sz="8800" cap="none" dirty="0" smtClean="0"/>
              <a:t>-</a:t>
            </a:r>
            <a:endParaRPr lang="en-US" sz="8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qual, same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694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the kind of math problems you solve every day?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01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dirty="0" smtClean="0">
                <a:solidFill>
                  <a:srgbClr val="FFFF00"/>
                </a:solidFill>
              </a:rPr>
              <a:t>equation</a:t>
            </a:r>
            <a:endParaRPr lang="en-US" sz="13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30935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1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to make things 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equal,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as when you make two 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 of candy?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220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dirty="0" smtClean="0">
                <a:solidFill>
                  <a:srgbClr val="FFFF00"/>
                </a:solidFill>
              </a:rPr>
              <a:t>equate</a:t>
            </a:r>
            <a:endParaRPr lang="en-US" sz="13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30935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4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means the 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quantity, such as when you compare 7 x 5 and 35?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35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dirty="0" smtClean="0">
                <a:solidFill>
                  <a:srgbClr val="FFFF00"/>
                </a:solidFill>
              </a:rPr>
              <a:t>equal</a:t>
            </a:r>
            <a:endParaRPr lang="en-US" sz="13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30935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0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shapes that have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equally-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sized angles?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1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>
                <a:solidFill>
                  <a:srgbClr val="FFFF00"/>
                </a:solidFill>
              </a:rPr>
              <a:t>equiangular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30935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3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the imaginary line around the center of the Earth in which the warmest temperatures are usually found?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115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dirty="0" smtClean="0">
                <a:solidFill>
                  <a:srgbClr val="FFFF00"/>
                </a:solidFill>
              </a:rPr>
              <a:t>equator</a:t>
            </a:r>
            <a:endParaRPr lang="en-US" sz="13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-5562600" y="624840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1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an object with sides of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length?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810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dirty="0" smtClean="0">
                <a:solidFill>
                  <a:srgbClr val="FFFF00"/>
                </a:solidFill>
              </a:rPr>
              <a:t>equilateral</a:t>
            </a:r>
            <a:endParaRPr lang="en-US" sz="115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30935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6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a day of the year in which day and night are nearly 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length?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0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3800" dirty="0" smtClean="0">
                <a:solidFill>
                  <a:srgbClr val="FFFF00"/>
                </a:solidFill>
              </a:rPr>
              <a:t>equinox</a:t>
            </a:r>
            <a:endParaRPr lang="en-US" sz="13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30935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1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two things that have the same amount and are 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force or value?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63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1500" dirty="0" smtClean="0">
                <a:solidFill>
                  <a:srgbClr val="FFFF00"/>
                </a:solidFill>
              </a:rPr>
              <a:t>equivalent</a:t>
            </a:r>
            <a:endParaRPr lang="en-US" sz="115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30935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2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prefixes that mean 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271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>
                <a:solidFill>
                  <a:schemeClr val="tx1"/>
                </a:solidFill>
              </a:rPr>
              <a:t>the prefixes </a:t>
            </a:r>
            <a:r>
              <a:rPr lang="en-US" sz="9600" dirty="0" err="1" smtClean="0">
                <a:solidFill>
                  <a:srgbClr val="FFFF00"/>
                </a:solidFill>
              </a:rPr>
              <a:t>equ</a:t>
            </a:r>
            <a:r>
              <a:rPr lang="en-US" sz="9600" dirty="0" smtClean="0">
                <a:solidFill>
                  <a:srgbClr val="FFFF00"/>
                </a:solidFill>
              </a:rPr>
              <a:t>- </a:t>
            </a:r>
            <a:r>
              <a:rPr lang="en-US" sz="9600" dirty="0" smtClean="0">
                <a:solidFill>
                  <a:schemeClr val="tx1"/>
                </a:solidFill>
              </a:rPr>
              <a:t>and </a:t>
            </a:r>
            <a:r>
              <a:rPr lang="en-US" sz="9600" dirty="0" err="1" smtClean="0">
                <a:solidFill>
                  <a:srgbClr val="FFFF00"/>
                </a:solidFill>
              </a:rPr>
              <a:t>equi</a:t>
            </a:r>
            <a:r>
              <a:rPr lang="en-US" sz="9600" dirty="0" smtClean="0">
                <a:solidFill>
                  <a:srgbClr val="FFFF00"/>
                </a:solidFill>
              </a:rPr>
              <a:t>-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309359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5">
      <a:dk1>
        <a:srgbClr val="FE19FF"/>
      </a:dk1>
      <a:lt1>
        <a:sysClr val="window" lastClr="FFFFFF"/>
      </a:lt1>
      <a:dk2>
        <a:srgbClr val="6565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183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Read-Around Reivew: equ- equi-</vt:lpstr>
      <vt:lpstr>PowerPoint Presentation</vt:lpstr>
      <vt:lpstr>equilateral</vt:lpstr>
      <vt:lpstr>PowerPoint Presentation</vt:lpstr>
      <vt:lpstr>equinox</vt:lpstr>
      <vt:lpstr>PowerPoint Presentation</vt:lpstr>
      <vt:lpstr>equivalent</vt:lpstr>
      <vt:lpstr>PowerPoint Presentation</vt:lpstr>
      <vt:lpstr>the prefixes equ- and equi-</vt:lpstr>
      <vt:lpstr>PowerPoint Presentation</vt:lpstr>
      <vt:lpstr>equation</vt:lpstr>
      <vt:lpstr>PowerPoint Presentation</vt:lpstr>
      <vt:lpstr>equate</vt:lpstr>
      <vt:lpstr>PowerPoint Presentation</vt:lpstr>
      <vt:lpstr>equal</vt:lpstr>
      <vt:lpstr>PowerPoint Presentation</vt:lpstr>
      <vt:lpstr>equiangular</vt:lpstr>
      <vt:lpstr>PowerPoint Presentation</vt:lpstr>
      <vt:lpstr>equator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equ- equi-</dc:title>
  <dc:creator>Brigitta Post</dc:creator>
  <cp:lastModifiedBy>Brigitta Post</cp:lastModifiedBy>
  <cp:revision>9</cp:revision>
  <dcterms:created xsi:type="dcterms:W3CDTF">2015-08-05T03:21:32Z</dcterms:created>
  <dcterms:modified xsi:type="dcterms:W3CDTF">2020-03-13T20:40:40Z</dcterms:modified>
</cp:coreProperties>
</file>